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8BE4-51B7-4FE8-A97D-76937786CB93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3768-4569-4A45-B5FB-8568257D3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942078/24478b76-ce84-44fc-a3f2-302f273969d9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5446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pinimg.com/originals/40/2b/d9/402bd99e3b8a4e8cc841db8bd38b1c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9760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g1.labirint.ru/rcimg/737e151fa8a6cf37bdd12ac884493267/1920x1080/books41/409635/ph_1.jpg?1571678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6460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main-cdn.goods.ru/big2/hlr-system/1573362107/100025435835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549/0016c198-82f47322/hello_html_m41d173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3168"/>
            <a:ext cx="8712968" cy="650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2020-03-28T06:55:47Z</dcterms:created>
  <dcterms:modified xsi:type="dcterms:W3CDTF">2020-07-23T20:08:45Z</dcterms:modified>
</cp:coreProperties>
</file>