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F68"/>
    <a:srgbClr val="0066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9D54994-04BC-4247-A9E6-F33579D6E66B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03DF78-1B58-4025-94C6-578876DB3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life.de/sites/default/files/media/cache/images/title/191110-Der-Heilige-Geist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165" y="0"/>
            <a:ext cx="9162165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81942" y="388222"/>
            <a:ext cx="839742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Международный </a:t>
            </a:r>
            <a:endParaRPr lang="ru-RU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5157192"/>
            <a:ext cx="47803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День птиц</a:t>
            </a:r>
            <a:endParaRPr lang="ru-RU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80308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kurskcity.ru/imagefly/w300/media/uploads/newsimage/2012/05/15/82582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6050">
            <a:off x="616285" y="2584334"/>
            <a:ext cx="5040560" cy="332677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115616" y="260648"/>
            <a:ext cx="7173416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Птичьи стаи в небесах летают,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Взгляд не отвести от их паренья.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Птиц сегодня люди поздравляют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 днем международным их весенним.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Хочется, пернатым и крылатым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Жизни пожелать простой и сытой.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чистом, мирном небе чтоб летать им.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У людей чтоб быть им под защитой. </a:t>
            </a:r>
          </a:p>
          <a:p>
            <a:endParaRPr lang="ru-RU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07504" y="5715000"/>
            <a:ext cx="8892479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1 апреля – международный День птиц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81990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5445224"/>
            <a:ext cx="8856984" cy="1412776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1 апреля – международный День птиц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Выполнил Егор Чернов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User\Downloads\IMG-20200401-WA00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7025680" cy="52692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677448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715000"/>
            <a:ext cx="8964487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1 апреля – международный День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птиц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Выполнила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Теванян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Гоар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0" y="0"/>
            <a:ext cx="8892480" cy="1988840"/>
          </a:xfrm>
        </p:spPr>
        <p:txBody>
          <a:bodyPr>
            <a:normAutofit fontScale="85000" lnSpcReduction="10000"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Международный день птиц проходит ежегодно в рамках программы ЮНЕСКО "Человек и биосфера" и не случайно отмечается именно в апреле. 1 апреля 1906 года была подписана Международная конвенция по охране птиц.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C:\Users\User\Downloads\IMG-20200401-WA00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064967"/>
            <a:ext cx="6552728" cy="36859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70421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7" y="5709737"/>
            <a:ext cx="8964488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1 апреля – международный День пти</a:t>
            </a:r>
            <a:r>
              <a:rPr lang="ru-RU" sz="3600" dirty="0">
                <a:solidFill>
                  <a:srgbClr val="B4DCFA">
                    <a:lumMod val="25000"/>
                  </a:srgbClr>
                </a:solidFill>
              </a:rPr>
              <a:t>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036496" cy="227687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День птиц - это не только годовщина Конвенции, но и время прилета пернатых с зимовок. В России праздник отмечали с 1994 года, но и раньше возвращение перелетных птиц праздновалось потому, что означало наступление весны. Обычай старины - печь в этот день жаворонков из теста и петь особые песенки-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</a:rPr>
              <a:t>заклички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. Одна из старейших традиций - развешивание в этот день скворечников,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</a:rPr>
              <a:t>синичников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</a:rPr>
              <a:t>гоголятников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 и прочих "птичьих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домиков.</a:t>
            </a:r>
          </a:p>
          <a:p>
            <a:pPr marL="45720" indent="0" algn="ctr"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8" name="Picture 4" descr="https://lanshaft.com/wp-content/uploads/2016/12/Skvorechnik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204864"/>
            <a:ext cx="4824535" cy="3618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93470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45224"/>
            <a:ext cx="9036495" cy="1412776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rgbClr val="4E67C8">
                    <a:lumMod val="75000"/>
                  </a:srgbClr>
                </a:solidFill>
              </a:rPr>
              <a:t>1 апреля – международный День </a:t>
            </a:r>
            <a:r>
              <a:rPr lang="ru-RU" sz="3600" dirty="0" smtClean="0">
                <a:solidFill>
                  <a:srgbClr val="4E67C8">
                    <a:lumMod val="75000"/>
                  </a:srgbClr>
                </a:solidFill>
              </a:rPr>
              <a:t>пти</a:t>
            </a:r>
            <a:r>
              <a:rPr lang="ru-RU" sz="3600" dirty="0" smtClean="0">
                <a:solidFill>
                  <a:srgbClr val="B4DCFA">
                    <a:lumMod val="25000"/>
                  </a:srgbClr>
                </a:solidFill>
              </a:rPr>
              <a:t>ц</a:t>
            </a:r>
            <a:br>
              <a:rPr lang="ru-RU" sz="3600" dirty="0" smtClean="0">
                <a:solidFill>
                  <a:srgbClr val="B4DCFA">
                    <a:lumMod val="25000"/>
                  </a:srgbClr>
                </a:solidFill>
              </a:rPr>
            </a:br>
            <a:r>
              <a:rPr lang="ru-RU" sz="2400" dirty="0" smtClean="0">
                <a:solidFill>
                  <a:srgbClr val="B4DCFA">
                    <a:lumMod val="25000"/>
                  </a:srgbClr>
                </a:solidFill>
              </a:rPr>
              <a:t>Выполнил Геращенко Максим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76672"/>
            <a:ext cx="4104456" cy="347472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084F68"/>
                </a:solidFill>
                <a:latin typeface="Tahoma"/>
              </a:rPr>
              <a:t>Воробьи, скворцы, синицы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И другие тоже птицы.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Поздравленья принимайте,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И на корм вы налетайте.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В ваш международный день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Накормить нам вас не лень.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Обещаем мы сейчас</a:t>
            </a:r>
            <a:r>
              <a:rPr lang="ru-RU" b="1" dirty="0">
                <a:solidFill>
                  <a:srgbClr val="084F68"/>
                </a:solidFill>
              </a:rPr>
              <a:t/>
            </a:r>
            <a:br>
              <a:rPr lang="ru-RU" b="1" dirty="0">
                <a:solidFill>
                  <a:srgbClr val="084F68"/>
                </a:solidFill>
              </a:rPr>
            </a:br>
            <a:r>
              <a:rPr lang="ru-RU" b="1" dirty="0">
                <a:solidFill>
                  <a:srgbClr val="084F68"/>
                </a:solidFill>
                <a:latin typeface="Tahoma"/>
              </a:rPr>
              <a:t>Всегда заботиться о вас.  </a:t>
            </a:r>
            <a:endParaRPr lang="ru-RU" b="1" dirty="0">
              <a:solidFill>
                <a:srgbClr val="084F68"/>
              </a:solidFill>
            </a:endParaRPr>
          </a:p>
        </p:txBody>
      </p:sp>
      <p:pic>
        <p:nvPicPr>
          <p:cNvPr id="2050" name="Picture 2" descr="C:\Users\User\Downloads\IMG-20200401-WA0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810" y="548680"/>
            <a:ext cx="4895190" cy="3671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744326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715000"/>
            <a:ext cx="892899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solidFill>
                  <a:srgbClr val="4E67C8">
                    <a:lumMod val="75000"/>
                  </a:srgbClr>
                </a:solidFill>
              </a:rPr>
              <a:t>1 апреля – международный День </a:t>
            </a:r>
            <a:r>
              <a:rPr lang="ru-RU" sz="3600" dirty="0" smtClean="0">
                <a:solidFill>
                  <a:srgbClr val="4E67C8">
                    <a:lumMod val="75000"/>
                  </a:srgbClr>
                </a:solidFill>
              </a:rPr>
              <a:t>птиц</a:t>
            </a:r>
            <a:br>
              <a:rPr lang="ru-RU" sz="3600" dirty="0" smtClean="0">
                <a:solidFill>
                  <a:srgbClr val="4E67C8">
                    <a:lumMod val="75000"/>
                  </a:srgbClr>
                </a:solidFill>
              </a:rPr>
            </a:br>
            <a:r>
              <a:rPr lang="ru-RU" sz="2000" dirty="0" smtClean="0">
                <a:solidFill>
                  <a:srgbClr val="4E67C8">
                    <a:lumMod val="75000"/>
                  </a:srgbClr>
                </a:solidFill>
              </a:rPr>
              <a:t>Выполнили Геращенко Максим и Демидов Саша</a:t>
            </a:r>
            <a:endParaRPr lang="ru-RU" sz="2000" dirty="0"/>
          </a:p>
        </p:txBody>
      </p:sp>
      <p:pic>
        <p:nvPicPr>
          <p:cNvPr id="2050" name="Picture 2" descr="C:\Users\User\Downloads\IMG-20200401-WA0024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8666"/>
            <a:ext cx="3816424" cy="5088565"/>
          </a:xfrm>
          <a:prstGeom prst="rect">
            <a:avLst/>
          </a:prstGeom>
          <a:noFill/>
        </p:spPr>
      </p:pic>
      <p:pic>
        <p:nvPicPr>
          <p:cNvPr id="4" name="Picture 2" descr="C:\Users\User\Downloads\IMG-20200401-WA00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27312"/>
            <a:ext cx="3888432" cy="5184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2651422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meleklermekani.com/imagehosting/photoshop_resim_cerceveleri%20(12)-19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807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 rot="21175310">
            <a:off x="426074" y="1241155"/>
            <a:ext cx="6105062" cy="427349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Первое </a:t>
            </a:r>
            <a:r>
              <a:rPr lang="ru-RU" b="1" dirty="0" smtClean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апреля - 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день всемирный птиц.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Поздравляем всех мы к празднику причастных.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Пусть же без преград, пусть же без границ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Всех вас окружают переливы счастья.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Птичий гомон вы в свой пустите дом,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Пусть он принесет радость и веселье.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И пернатый друг пусть взмахнет крылом.</a:t>
            </a: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ru-RU" b="1" dirty="0">
                <a:ln>
                  <a:solidFill>
                    <a:srgbClr val="084F68"/>
                  </a:solidFill>
                </a:ln>
                <a:solidFill>
                  <a:schemeClr val="bg2">
                    <a:lumMod val="10000"/>
                  </a:schemeClr>
                </a:solidFill>
                <a:latin typeface="Tahoma"/>
              </a:rPr>
              <a:t>С праздником всех вас в этот день весенний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ahoma"/>
              </a:rPr>
              <a:t>!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46503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stihi.ru/pics/2010/02/23/889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7609934" cy="540060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5512767"/>
            <a:ext cx="756084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Берегите птиц!</a:t>
            </a:r>
            <a:endParaRPr lang="ru-RU" sz="7200" b="1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39446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113</TotalTime>
  <Words>169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Слайд 1</vt:lpstr>
      <vt:lpstr>1 апреля – международный День птиц</vt:lpstr>
      <vt:lpstr>1 апреля – международный День птиц Выполнил Егор Чернов</vt:lpstr>
      <vt:lpstr>1 апреля – международный День птиц Выполнила Теванян Гоар</vt:lpstr>
      <vt:lpstr>1 апреля – международный День птиц</vt:lpstr>
      <vt:lpstr>1 апреля – международный День птиц Выполнил Геращенко Максим</vt:lpstr>
      <vt:lpstr>1 апреля – международный День птиц Выполнили Геращенко Максим и Демидов Саша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lexx</dc:creator>
  <cp:lastModifiedBy>User</cp:lastModifiedBy>
  <cp:revision>11</cp:revision>
  <dcterms:created xsi:type="dcterms:W3CDTF">2013-04-01T01:46:04Z</dcterms:created>
  <dcterms:modified xsi:type="dcterms:W3CDTF">2020-07-23T20:10:39Z</dcterms:modified>
</cp:coreProperties>
</file>